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258" r:id="rId3"/>
    <p:sldId id="261" r:id="rId4"/>
    <p:sldId id="262" r:id="rId5"/>
    <p:sldId id="259" r:id="rId6"/>
    <p:sldId id="263" r:id="rId7"/>
    <p:sldId id="265" r:id="rId8"/>
    <p:sldId id="264" r:id="rId9"/>
    <p:sldId id="260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FA6C4B-C648-4A78-B4DA-8AC6A2C0AEA3}" v="69" dt="2024-04-28T16:33:25.0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576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86.40776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3-19T10:08:17.47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1137 0 0,'-40'0'281,"40"0"-265,-40 0 109,-39 0-94,79 40 0,-40-40 16,40 40-31,-40-40-1,40 39 48,0 1-47,0-40-1,-39 40 48,-1-1 62,40-39-110,0 40 1,0 0 0,0-40-16,0 40 31,0-1 0,0-39-15,0 40-1,0 0 1,0-40-16,40 39 16,-40 1-1,0 0-15,0-40 16,0 39 31,39-39-32,-39 40 17,0-40-17,0 40 1,0-1 109,0-39-110,0 40-15,0-40 16,0 40 0,0-40-1,0 40-15,0-1 16,0-39 0,0 40-16,40-40 0,-40 40 15,0-40 1,0 39-1,0-39 95,0 40-79,0 0 0,0-40 63,-40 39-94,40 1 78,0 0-47,-39-40-31,-1 39 63,40-39-32,-40 40-31,40-40 16,-39 40-16,39-1 15,-40-39-15,0 40 16,1-40-16,-1 40 16,0-1-16,-39-39 15,79 40-15,-80 0 0,-39-40 16,119 0-16,-79 0 0,39 40 0,40-40 16,-39 0-16,-1 39 0,0-39 15,40 0-15,-39 0 16,78 0 499,-39 0-515,40 0 0,0 0 16,-40 0 0,39 0-1,-39 0 1,40 0 15,-40 0-31,40 0 31,-1 0 1,-39 0-32,40 0 15,-40 0 1,40 0 0,-40 0-16,39 0 15,1 0 16,-40 0-31,40 0 16,-40 0 0,40 0 93,-40 0-93,39 0-16,1 0 15,0 40 1,-40-40-16,39 40 16,-39-40-1,0 39 1,0 1 15,0-40-15,0 40-16,0-1 31,0-39 16,0 40-16,-39 0-15,39-40-1,-40 39-15,40-39 16,-40 40 0,1-40-1,39 40 63,-40 0-62,40-40 0,-40 39-16,40-39 125,0 40-110,0-40 1,0 40-1,0-1-15,0-39 16,0 40 0,0 0-1,0-40-15,0 39 16,40 1-16,-40-40 16,0 40-1,40-1 32,-40 1-47,39-40 16,-39 40-1,0-40 1,0 39-16,40-39 31,-40 40-15,0 0-16,0-40 15,40 39 1,-40 1 0,39 0 15,1 0 0,-40-40 0,0 39-31,0 1 16,40 0 0,-40-40 15,0 39-15,0-39-16,0 40 31,0 0-31,39-40 15,-39 39 17,40-39-32,-40 40 47,0-40-32,0 40 110,0-1-109,40-39-1,-40 40 79,39-40-31,-39 40-63,40-40 15,0 40 1,-40-40 0,40 39-16,-40-39 15,39 40 16,-39-40-15,40 0-16,0 40 31,-40-40-15,39 39 0,-39 1 30,40-40 1,0 40 0,-1-40 94,-39 0-126,40 39-15,-40-39 16,40 0 0,-40 0-16,39 40 15,1-40 1,-40 0-16,40 40 16,-40-40 30,39 0-30,-39 0 15,40 0 16,0 0 63,-40-40 15,-40 0-125,0 40 15,40-39-15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576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86.40776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3-19T10:08:56.04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278 0 0,'40'39'172,"-40"-39"-172,40 40 16,-1 0-1,-39-40 1,0 39-16,40-39 172,-40 80-141,40-80-31,-40 40 16,39-1-1,1 1-15,-40-40 16,40 40 0,-40-40 77,39 39-77,-39-39 15,0 40-31,40-40 16,0 40 15,-40-1 78,39-39-77,-39 40 171,-39 0-172,39-1-15,-80-39-1,41 40 1,-1-40 15,0 40-31,40-1 16,-39-39-16,-1 0 0,40 0 15,-40 40-15,1-40 16,-1 0 0,40 40-16,-40-1 62,40-39-62,-40 0 16,40 40-16,-39-40 15,-1 40-15,40-40 16,-40 40 0,40-1-16,-39-39 109,39 40-109,-40-40 16,40 40 15,-40-40-31,40 39 31,0 1-15,0-40-16</inkml:trace>
  <inkml:trace contextRef="#ctx0" brushRef="#br0" timeOffset="-2381.29">-1230 2103 0,'0'-40'203,"0"1"-188,40 39 1,-1-80-16,1 41 16,-40 39-16,40-40 15,-1 0-15,-39 1 16,0 39 0,0-40-16,40 0 15,-40 40 1,0-39-16,0-1 0,0 40 15,40-40 1,-40 1 0,0 39-1,40-40-15,-40 0 16,39 0 0,-39 40-16,0-39 15,0 39-15,40-40 16,-40 0-16,0-39 15,40 79 1,-40-40-16,0 1 16,39 39-1,-39-40 32,40 0-31,-40 1 31,40 39-32,-40-40-15,39 0 16,1 40-16,-40-40 16,40 1-16,-40 39 15,39-40 1,1 0-1,-40 40 1,40-39 31,-40-1-31,39 0-1,-39 40 32,40-39-31,0 39-1,-40 0 1,39 0 0,-39 0-16,80-40 15,-80 40-15,40 0 0,-1-40 16,-39 40-16,40 0 15,0 0-15,-40 0 0,39 0 16,41-39-16,-80 39 16,39 0 15,1 0-15,-40 0-1,40 0-15,-40 0 31,39 0-15,-39 0 15,40 0-31,0 0 16,-40 0-16,40 0 16,-40 0-16,39 0 15,-39 0-15,40-40 16,-40 40-1,79 0-15,-79 0 16,40 0 0,-40 0-16,40 0 31,-1 0 16,-39-40-47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181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00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8307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708987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2209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54510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215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082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364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2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359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452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3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512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405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004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751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764DE79-268F-4C1A-8933-263129D2AF90}" type="datetimeFigureOut">
              <a:rPr lang="en-US" smtClean="0"/>
              <a:t>4/28/2024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9495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mail-attachment.googleusercontent.com/attachment/u/0/?ui=2&amp;ik=8bac2240b4&amp;attid=0.1&amp;permmsgid=msg-a:r-2829362909871522016&amp;th=18cf8c9ba7288b39&amp;view=att&amp;disp=inline&amp;saddbat=ANGjdJ_9Xba3QPdFoxekCxJ4KY-MnU4b6pILe-k3hL8gbU7wnRwzhtowf2-ZgifzM7N4kEto3bBqOSWsZc5T6BJk1M6Pfp4UAd95QrjqMhfABdPROI62A-FAVQkMSkUrqa6uwwWm3ZcGINixuGn2QoRi8T-yCUmLbk934p4rMhrf1cKRk4rUB45RNXHSnyFP2z0Ih1pqZaiVOW313o_Ge3uRxHnf8Qc3xtWa99xR_BEoHfdfoyZndSh0Rxs5CEnEjXWb5R8mUEkbR58TQGhgWUM0jhr4RAAg7EgjpzvEc6QrCdmRrLwobxKbPIoH5u59UwZz8Wf5bnDkww6erTo5aBwDagXVHhOnWU-GX7zK5Z_S5axLcFEHKhh0LySl-m60u_PuLIeTrVSp_Qw02L9sGtr-lbwzZdj215weLnX5-MkmM9Oy5fa6X6FE1wjz4-zdQdHio6gmhi9BFYLeZlRshmzVQr4kfvq0iH4hYJlfIpnaI0QL9UbGmpXxcmFex4X_cVJqQ6bQLLaQKqcW-Siy1iqVg9vzU7bxX56046dCeLMsgvQSziYqZjf10u12rjJYxkcCkLZEA8BNDzjaKgb_Gu6wFCnXUDxSrLq-N6fbDyELeXVAFQV9JvmEsLtNG95gB6XR3PNPkdRUqD0QRZGc2fFLCPRGzTz3zHpYRcIeF0LigTFzapjT5brCsuK3Cy2RZIodJTuf29qaXklbJjsht7Xiezq1zDi5pCdPtnSLuSnZX4vEbzRG5kaV3blj4Ad8anH3laLhwFeWCZ_eCNIjObz7GPs7Y0oKfQHK136Rqer1g6gRPii6jS1iRt3PT_PTCPGAgwVVurQ7QY2nek6UKHdi7nBuFXLyD9ZNWu7fEYnzchIyWamTlEgVMKiWZtE6514KQDfRclYlGHYkPfS17InVKCAxRhwAGR6zP0H1Zuo0wM0Et_pQtmXdIDJTYO83BXc1IMK8LcM5kQF9RQZ-6QpjYVNCa5lsvHtCKSO-5BTQkySi-7NyKB4pTQuZScA1vRzN63r07RodAgnWsdKq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10.PNG"/><Relationship Id="rId7" Type="http://schemas.openxmlformats.org/officeDocument/2006/relationships/customXml" Target="../ink/ink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customXml" Target="../ink/ink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57746" y="382384"/>
            <a:ext cx="9144000" cy="1722727"/>
          </a:xfrm>
        </p:spPr>
        <p:txBody>
          <a:bodyPr>
            <a:normAutofit/>
          </a:bodyPr>
          <a:lstStyle/>
          <a:p>
            <a:pPr algn="ctr"/>
            <a:r>
              <a:rPr lang="fr-FR" b="1" dirty="0"/>
              <a:t>Projet entreprise(</a:t>
            </a:r>
            <a:r>
              <a:rPr lang="fr-FR" b="1" dirty="0" err="1"/>
              <a:t>pe</a:t>
            </a:r>
            <a:r>
              <a:rPr lang="fr-FR" b="1" dirty="0"/>
              <a:t>)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914399" y="2105111"/>
            <a:ext cx="10141527" cy="4312314"/>
          </a:xfrm>
        </p:spPr>
        <p:txBody>
          <a:bodyPr>
            <a:normAutofit/>
          </a:bodyPr>
          <a:lstStyle/>
          <a:p>
            <a:endParaRPr lang="fr-FR" sz="2000" dirty="0"/>
          </a:p>
          <a:p>
            <a:r>
              <a:rPr lang="fr-FR" sz="1600" b="1" dirty="0"/>
              <a:t>N’CHO Kouassi</a:t>
            </a:r>
          </a:p>
          <a:p>
            <a:r>
              <a:rPr lang="fr-FR" sz="1600" b="1" dirty="0"/>
              <a:t>CNED</a:t>
            </a:r>
          </a:p>
          <a:p>
            <a:r>
              <a:rPr lang="fr-FR" sz="1600" b="1" dirty="0"/>
              <a:t>BTS Services Informatique aux Organisations option SLAM</a:t>
            </a:r>
          </a:p>
          <a:p>
            <a:endParaRPr lang="fr-FR" sz="1600" b="1" dirty="0"/>
          </a:p>
          <a:p>
            <a:r>
              <a:rPr lang="fr-FR" sz="1600" b="1" dirty="0"/>
              <a:t>Description des missions  effectués</a:t>
            </a:r>
            <a:r>
              <a:rPr lang="fr-FR" sz="1600" b="1" dirty="0">
                <a:latin typeface="Segoe UI"/>
                <a:cs typeface="Segoe UI"/>
              </a:rPr>
              <a:t> au Ministère des Armées, 60 boulevard du Général Martial Valin 75015 Paris</a:t>
            </a:r>
            <a:endParaRPr lang="fr-FR" sz="1600" dirty="0">
              <a:solidFill>
                <a:srgbClr val="FFFFFF"/>
              </a:solidFill>
              <a:latin typeface="Segoe UI"/>
              <a:cs typeface="Segoe UI"/>
            </a:endParaRPr>
          </a:p>
          <a:p>
            <a:r>
              <a:rPr lang="fr-FR" sz="1600" b="1" dirty="0"/>
              <a:t>Sous la direction du commandant M. </a:t>
            </a:r>
            <a:r>
              <a:rPr lang="fr-FR" sz="1600" b="1" dirty="0" err="1"/>
              <a:t>Meriac</a:t>
            </a:r>
            <a:r>
              <a:rPr lang="fr-FR" sz="1600" b="1" dirty="0"/>
              <a:t> BESNIER Chef de bureau management de l’information et du sous chef  Caporal-Chef Dimitry BOULIER</a:t>
            </a:r>
            <a:endParaRPr lang="fr-FR" sz="160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601916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67D1D-DC6A-79B0-BD99-668358A3C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23941"/>
            <a:ext cx="11372573" cy="579415"/>
          </a:xfrm>
        </p:spPr>
        <p:txBody>
          <a:bodyPr>
            <a:normAutofit fontScale="90000"/>
          </a:bodyPr>
          <a:lstStyle/>
          <a:p>
            <a:r>
              <a:rPr lang="fr-FR" sz="2800" b="1" dirty="0">
                <a:ea typeface="+mj-lt"/>
                <a:cs typeface="+mj-lt"/>
              </a:rPr>
              <a:t>      Deuxième Mission/Recherche d’ intelligence artificiel </a:t>
            </a:r>
            <a:endParaRPr lang="fr-FR" sz="2800" b="1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CBE4972-EC05-209E-21AA-3E5B0DB692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11409133" cy="5250277"/>
          </a:xfrm>
        </p:spPr>
        <p:txBody>
          <a:bodyPr/>
          <a:lstStyle/>
          <a:p>
            <a:r>
              <a:rPr lang="fr-FR" dirty="0">
                <a:hlinkClick r:id="rId2"/>
              </a:rPr>
              <a:t>compte-renduIA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4371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286895" y="1172094"/>
            <a:ext cx="6833061" cy="885305"/>
          </a:xfrm>
        </p:spPr>
        <p:txBody>
          <a:bodyPr/>
          <a:lstStyle/>
          <a:p>
            <a:r>
              <a:rPr lang="fr-FR" dirty="0"/>
              <a:t>	        </a:t>
            </a:r>
            <a:r>
              <a:rPr lang="fr-FR" b="1" dirty="0"/>
              <a:t>Présentation  de L’EMIA TN 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half" idx="2"/>
          </p:nvPr>
        </p:nvSpPr>
        <p:spPr>
          <a:xfrm>
            <a:off x="6168044" y="2209799"/>
            <a:ext cx="4574568" cy="3251663"/>
          </a:xfrm>
        </p:spPr>
        <p:txBody>
          <a:bodyPr>
            <a:normAutofit/>
          </a:bodyPr>
          <a:lstStyle/>
          <a:p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Planifier les opération dans le milieu terrestre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Préparer la contribution des armées aux grand évènements du TN métropolitain</a:t>
            </a:r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1519311"/>
            <a:ext cx="5373859" cy="4515729"/>
          </a:xfrm>
        </p:spPr>
      </p:pic>
    </p:spTree>
    <p:extLst>
      <p:ext uri="{BB962C8B-B14F-4D97-AF65-F5344CB8AC3E}">
        <p14:creationId xmlns:p14="http://schemas.microsoft.com/office/powerpoint/2010/main" val="3554883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86564" y="838199"/>
            <a:ext cx="5855493" cy="1371600"/>
          </a:xfrm>
        </p:spPr>
        <p:txBody>
          <a:bodyPr>
            <a:normAutofit/>
          </a:bodyPr>
          <a:lstStyle/>
          <a:p>
            <a:r>
              <a:rPr lang="fr-FR" sz="2800" b="1" dirty="0"/>
              <a:t>Qu'Est-ce qu'un PC@?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48" y="444709"/>
            <a:ext cx="5934994" cy="5621446"/>
          </a:xfrm>
        </p:spPr>
      </p:pic>
    </p:spTree>
    <p:extLst>
      <p:ext uri="{BB962C8B-B14F-4D97-AF65-F5344CB8AC3E}">
        <p14:creationId xmlns:p14="http://schemas.microsoft.com/office/powerpoint/2010/main" val="3722001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2226542" y="145143"/>
            <a:ext cx="6790645" cy="870856"/>
          </a:xfrm>
        </p:spPr>
        <p:txBody>
          <a:bodyPr/>
          <a:lstStyle/>
          <a:p>
            <a:r>
              <a:rPr lang="fr-FR" b="1" dirty="0"/>
              <a:t>Interface visuelle du pc@</a:t>
            </a:r>
          </a:p>
        </p:txBody>
      </p:sp>
      <p:pic>
        <p:nvPicPr>
          <p:cNvPr id="10" name="Espace réservé du contenu 9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14" y="898904"/>
            <a:ext cx="4968850" cy="288594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864" y="1180080"/>
            <a:ext cx="5075263" cy="252238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127" y="3585366"/>
            <a:ext cx="7365474" cy="27785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40484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/>
          <p:cNvSpPr txBox="1"/>
          <p:nvPr/>
        </p:nvSpPr>
        <p:spPr>
          <a:xfrm>
            <a:off x="3179298" y="154745"/>
            <a:ext cx="6091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            Missions</a:t>
            </a:r>
          </a:p>
        </p:txBody>
      </p:sp>
      <p:pic>
        <p:nvPicPr>
          <p:cNvPr id="11" name="Espace réservé du contenu 10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21" y="660790"/>
            <a:ext cx="4605806" cy="3784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337" y="365534"/>
            <a:ext cx="4959815" cy="29784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329" y="3343949"/>
            <a:ext cx="5706794" cy="321007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53867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07571" y="185737"/>
            <a:ext cx="8534400" cy="928893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PREMIERE Mission/Portail INTERNE &amp;         externe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71" y="1928813"/>
            <a:ext cx="9322415" cy="447992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794346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41499" y="128589"/>
            <a:ext cx="8534400" cy="636586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Intégration du calendrier  Outlook</a:t>
            </a:r>
          </a:p>
        </p:txBody>
      </p:sp>
      <p:pic>
        <p:nvPicPr>
          <p:cNvPr id="4" name="Enregistrements pc@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6574" y="765175"/>
            <a:ext cx="11144250" cy="55070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8653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155" y="1018661"/>
            <a:ext cx="7686675" cy="38202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1285875" y="214313"/>
            <a:ext cx="10315575" cy="608011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             Intégration Du carrousel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5" y="2657476"/>
            <a:ext cx="5910755" cy="353704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5" y="3880290"/>
            <a:ext cx="6772276" cy="31105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Flèche courbée vers le haut 8"/>
          <p:cNvSpPr/>
          <p:nvPr/>
        </p:nvSpPr>
        <p:spPr>
          <a:xfrm rot="16200000">
            <a:off x="7126900" y="2824814"/>
            <a:ext cx="2018360" cy="667312"/>
          </a:xfrm>
          <a:prstGeom prst="curved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Encre 17"/>
              <p14:cNvContentPartPr/>
              <p14:nvPr/>
            </p14:nvContentPartPr>
            <p14:xfrm>
              <a:off x="4948650" y="1514340"/>
              <a:ext cx="581040" cy="1358640"/>
            </p14:xfrm>
          </p:contentPart>
        </mc:Choice>
        <mc:Fallback xmlns="">
          <p:pic>
            <p:nvPicPr>
              <p:cNvPr id="18" name="Encre 1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36770" y="1502460"/>
                <a:ext cx="604800" cy="13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8" name="Encre 27"/>
              <p14:cNvContentPartPr/>
              <p14:nvPr/>
            </p14:nvContentPartPr>
            <p14:xfrm>
              <a:off x="4057650" y="1957500"/>
              <a:ext cx="713880" cy="757440"/>
            </p14:xfrm>
          </p:contentPart>
        </mc:Choice>
        <mc:Fallback xmlns="">
          <p:pic>
            <p:nvPicPr>
              <p:cNvPr id="28" name="Encre 2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45770" y="1945620"/>
                <a:ext cx="737640" cy="78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6782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>
          <a:xfrm>
            <a:off x="2067950" y="0"/>
            <a:ext cx="8328074" cy="576262"/>
          </a:xfrm>
        </p:spPr>
        <p:txBody>
          <a:bodyPr/>
          <a:lstStyle/>
          <a:p>
            <a:r>
              <a:rPr lang="fr-FR" dirty="0"/>
              <a:t>                </a:t>
            </a:r>
            <a:endParaRPr lang="fr-FR" b="1" dirty="0"/>
          </a:p>
        </p:txBody>
      </p:sp>
      <p:pic>
        <p:nvPicPr>
          <p:cNvPr id="12" name="Espace réservé du contenu 1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129"/>
            <a:ext cx="7115175" cy="53597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Espace réservé du contenu 12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175" y="1550910"/>
            <a:ext cx="4929188" cy="29085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68232543"/>
      </p:ext>
    </p:extLst>
  </p:cSld>
  <p:clrMapOvr>
    <a:masterClrMapping/>
  </p:clrMapOvr>
</p:sld>
</file>

<file path=ppt/theme/theme1.xml><?xml version="1.0" encoding="utf-8"?>
<a:theme xmlns:a="http://schemas.openxmlformats.org/drawingml/2006/main" name="Secteur">
  <a:themeElements>
    <a:clrScheme name="Secteu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eu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eu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1712</TotalTime>
  <Words>169</Words>
  <Application>Microsoft Office PowerPoint</Application>
  <PresentationFormat>Grand écran</PresentationFormat>
  <Paragraphs>34</Paragraphs>
  <Slides>10</Slides>
  <Notes>0</Notes>
  <HiddenSlides>0</HiddenSlides>
  <MMClips>1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1" baseType="lpstr">
      <vt:lpstr>Secteur</vt:lpstr>
      <vt:lpstr>Projet entreprise(pe)</vt:lpstr>
      <vt:lpstr>         Présentation  de L’EMIA TN </vt:lpstr>
      <vt:lpstr>Qu'Est-ce qu'un PC@?</vt:lpstr>
      <vt:lpstr>Interface visuelle du pc@</vt:lpstr>
      <vt:lpstr>Présentation PowerPoint</vt:lpstr>
      <vt:lpstr>PREMIERE Mission/Portail INTERNE &amp;         externe</vt:lpstr>
      <vt:lpstr>Intégration du calendrier  Outlook</vt:lpstr>
      <vt:lpstr>             Intégration Du carrousel</vt:lpstr>
      <vt:lpstr>Présentation PowerPoint</vt:lpstr>
      <vt:lpstr>      Deuxième Mission/Recherche d’ intelligence artificiel </vt:lpstr>
    </vt:vector>
  </TitlesOfParts>
  <Company>Ministère des Armées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Rapport de stage de la deuxième année de BTS SIO</dc:title>
  <dc:creator>N CHO KOUASSI Extérieur</dc:creator>
  <cp:lastModifiedBy>N CHO KOUASSI Extérieur</cp:lastModifiedBy>
  <cp:revision>123</cp:revision>
  <dcterms:created xsi:type="dcterms:W3CDTF">2024-03-06T12:50:02Z</dcterms:created>
  <dcterms:modified xsi:type="dcterms:W3CDTF">2024-04-28T16:36:03Z</dcterms:modified>
</cp:coreProperties>
</file>